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71" r:id="rId9"/>
    <p:sldId id="264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434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My Pictures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762000"/>
            <a:ext cx="7696200" cy="5410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5486400"/>
          </a:xfrm>
          <a:ln w="762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199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9900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bn-BD" sz="88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৫মিনিট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বাংলাদেশের মুক্তিযুদ্ধের পটভূমি উল্লেখ কর।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43200" y="838200"/>
            <a:ext cx="3886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6278562"/>
          </a:xfrm>
          <a:solidFill>
            <a:schemeClr val="bg2">
              <a:lumMod val="90000"/>
            </a:schemeClr>
          </a:solidFill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bn-BD" sz="8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৫মিনিট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১।মুক্তিযুদ্ধের সর্বাধিনায়ক কে?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২।আমাদের মুক্তিযুদ্ধ কাদের সঙ্গে হয়?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৩।বাংলাদেশ কোন তারিখে স্বাধীন হয়?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বাংলাদেশের মুক্তিযুদ্ধের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মানবিক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প্রেক্ষাপট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বর্ণনা কর।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172200"/>
          </a:xfrm>
          <a:solidFill>
            <a:schemeClr val="bg2">
              <a:lumMod val="90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নাসরিন জাহান</a:t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শিমপুর উচ্চ বিদ্যালয়</a:t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মোবাইলঃ০১৭২৪৮১৩৪৫৫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57200"/>
            <a:ext cx="7772400" cy="5562599"/>
          </a:xfrm>
          <a:solidFill>
            <a:schemeClr val="accent3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৮ম</a:t>
            </a:r>
            <a:endParaRPr lang="bn-BD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বাংলাদেশ 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ও বিশ্বপরিচয়</a:t>
            </a:r>
          </a:p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সময়ঃ৫০মিনিট</a:t>
            </a:r>
          </a:p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তাং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২৪/০৩/২০১৩</a:t>
            </a:r>
            <a:endParaRPr lang="en-US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bn-BD" dirty="0" smtClean="0"/>
              <a:t>ব</a:t>
            </a:r>
            <a:endParaRPr lang="en-US" dirty="0"/>
          </a:p>
        </p:txBody>
      </p:sp>
      <p:pic>
        <p:nvPicPr>
          <p:cNvPr id="1026" name="Picture 2" descr="C:\Documents and Settings\Haider\Desktop\nasrin jahan\Removable Disk (H)\i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417" y="1066800"/>
            <a:ext cx="6490783" cy="5105399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72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বাংলাদেশের মুক্তিযুদ্ধ</a:t>
            </a:r>
            <a:endParaRPr lang="en-US" sz="72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  <a:solidFill>
            <a:schemeClr val="bg2">
              <a:lumMod val="75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আচরণিক </a:t>
            </a:r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উদ্দেশ্য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এই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পাঠশেষে শিক্ষার্থীরা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মুক্তিযুদ্ধ কী ব্যাখ্যা করতে পারবে।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মুক্তিযুদ্ধের বর্ণনা করতে পারবে।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৩।মুক্তিযুদ্ধের সেক্টর সর্ম্পকে বলতে পারবে।</a:t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৪।মুক্তিযুদ্ধের চূড়ান্ত ফলাফল বর্ণনা করতে পারবে।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7" name="Picture 3" descr="H:\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33400"/>
            <a:ext cx="4800600" cy="4876800"/>
          </a:xfrm>
          <a:prstGeom prst="rect">
            <a:avLst/>
          </a:prstGeom>
          <a:noFill/>
          <a:ln w="76200">
            <a:solidFill>
              <a:schemeClr val="accent2">
                <a:lumMod val="50000"/>
              </a:schemeClr>
            </a:solidFill>
          </a:ln>
        </p:spPr>
      </p:pic>
      <p:pic>
        <p:nvPicPr>
          <p:cNvPr id="1029" name="Picture 5" descr="H:\sectoer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533400"/>
            <a:ext cx="2819400" cy="48768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6324600"/>
          </a:xfr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মুক্তিযুদ্ধের ১১টি সেক্টর নাম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১নম্বর সেক্টরঃচট্রগ্রাম,পার্বত্য চট্রগ্রাম,ফেনী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 নম্বর সেক্টরঃনোয়াখালী,আখাউড়া,কুমিল্লা।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 নম্বর সেক্টরঃআখাউড়া,কুমিল্লা জেলা।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 নম্বর সেক্টরঃসিলেট জেলা 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 নম্বর সেক্টরঃসিলেট জেলা পশ্চিম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৬ নম্বর সেক্টরঃরংপুর ও দিনাজপুর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৭ নম্বর সেক্টরঃ দিনাজপুর জেলা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৮  নম্বর সেক্টরঃ কুষ্টিয়া,যশোর।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৯  নম্বর সেক্টরঃদৌলতপুর সাতক্ষীরা,ফরিদপুর জেলা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১০ নম্বর সেক্টরঃসমুদ্র উপকূলীয়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১১ নম্বর সেক্টরঃকিশোরগঞ্জ ছাড়া ময়মনসিংহ ও টাঙ্গাইল জেলা।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853113"/>
          </a:xfrm>
          <a:solidFill>
            <a:schemeClr val="tx2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txBody>
          <a:bodyPr/>
          <a:lstStyle/>
          <a:p>
            <a:pPr algn="ctr">
              <a:buNone/>
            </a:pP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দলগত কাজ</a:t>
            </a:r>
          </a:p>
          <a:p>
            <a:pPr algn="ctr"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৫মিনিট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১।মুক্তিযুদ্ধের কয়টি সেক্টর ছিল?</a:t>
            </a:r>
          </a:p>
          <a:p>
            <a:pPr algn="ct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২।ঢাকা কত নম্বর সেক্ট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র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অধীনে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ছিল?</a:t>
            </a:r>
          </a:p>
          <a:p>
            <a:pPr algn="ct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 মুক্তিযুদ্ধের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মানবিক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বর্ণনা কর?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62</Words>
  <Application>Microsoft Office PowerPoint</Application>
  <PresentationFormat>On-screen Show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নাসরিন জাহান সহকারী শিক্ষক শিমপুর উচ্চ বিদ্যালয় মোবাইলঃ০১৭২৪৮১৩৪৫৫</vt:lpstr>
      <vt:lpstr>Slide 3</vt:lpstr>
      <vt:lpstr>ব</vt:lpstr>
      <vt:lpstr>বাংলাদেশের মুক্তিযুদ্ধ</vt:lpstr>
      <vt:lpstr>আচরণিক উদ্দেশ্য: এই পাঠশেষে শিক্ষার্থীরা ১। মুক্তিযুদ্ধ কী ব্যাখ্যা করতে পারবে। ২। মুক্তিযুদ্ধের বর্ণনা করতে পারবে। ৩।মুক্তিযুদ্ধের সেক্টর সর্ম্পকে বলতে পারবে।  ৪।মুক্তিযুদ্ধের চূড়ান্ত ফলাফল বর্ণনা করতে পারবে।</vt:lpstr>
      <vt:lpstr>Slide 7</vt:lpstr>
      <vt:lpstr>মুক্তিযুদ্ধের ১১টি সেক্টর নাম ১নম্বর সেক্টরঃচট্রগ্রাম,পার্বত্য চট্রগ্রাম,ফেনী ২ নম্বর সেক্টরঃনোয়াখালী,আখাউড়া,কুমিল্লা। ৩ নম্বর সেক্টরঃআখাউড়া,কুমিল্লা জেলা। ৪ নম্বর সেক্টরঃসিলেট জেলা  ৫ নম্বর সেক্টরঃসিলেট জেলা পশ্চিম ৬ নম্বর সেক্টরঃরংপুর ও দিনাজপুর ৭ নম্বর সেক্টরঃ দিনাজপুর জেলা ৮  নম্বর সেক্টরঃ কুষ্টিয়া,যশোর। ৯  নম্বর সেক্টরঃদৌলতপুর সাতক্ষীরা,ফরিদপুর জেলা ১০ নম্বর সেক্টরঃসমুদ্র উপকূলীয় ১১ নম্বর সেক্টরঃকিশোরগঞ্জ ছাড়া ময়মনসিংহ ও টাঙ্গাইল জেলা।   </vt:lpstr>
      <vt:lpstr>Slide 9</vt:lpstr>
      <vt:lpstr>একক কাজ সময়:৫মিনিট  বাংলাদেশের মুক্তিযুদ্ধের পটভূমি উল্লেখ কর।</vt:lpstr>
      <vt:lpstr>মূল্যায়ন সময়:৫মিনিট ১।মুক্তিযুদ্ধের সর্বাধিনায়ক কে? ২।আমাদের মুক্তিযুদ্ধ কাদের সঙ্গে হয়? ৩।বাংলাদেশ কোন তারিখে স্বাধীন হয়?</vt:lpstr>
      <vt:lpstr>বাড়ীর কাজ  বাংলাদেশের মুক্তিযুদ্ধের মানবিক প্রেক্ষাপট বর্ণনা কর। 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Compaq</dc:creator>
  <cp:lastModifiedBy>Compaq</cp:lastModifiedBy>
  <cp:revision>48</cp:revision>
  <dcterms:created xsi:type="dcterms:W3CDTF">2006-08-16T00:00:00Z</dcterms:created>
  <dcterms:modified xsi:type="dcterms:W3CDTF">2013-04-13T07:26:50Z</dcterms:modified>
</cp:coreProperties>
</file>